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4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6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900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1984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58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19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843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124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2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6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2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7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5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5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5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4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0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40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kSbg1IGup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Вежбе за почетак дана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7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 почетка вежбања: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Обуци удобну гардеробу;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Нађи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 у кући где ћеш имати довољно места за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вежбање;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се умориш у току вежбања, слободно стани, предахни, па настави;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Уживај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вежбама!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1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Вежбе за јачање снаге можеш наћи на следећем линку: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hlinkClick r:id="rId2"/>
              </a:rPr>
              <a:t>https://www.youtube.com/watch?v=skSbg1IGup8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</TotalTime>
  <Words>56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Tw Cen MT</vt:lpstr>
      <vt:lpstr>Circuit</vt:lpstr>
      <vt:lpstr>Вежбе за почетак дана</vt:lpstr>
      <vt:lpstr>Пре почетка вежбања:</vt:lpstr>
      <vt:lpstr>Вежбе за јачање снаге можеш наћи на следећем линку: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Вежбе за јачање снаге</dc:title>
  <dc:creator>Milica Tošić</dc:creator>
  <cp:lastModifiedBy>Milica Tošić</cp:lastModifiedBy>
  <cp:revision>3</cp:revision>
  <dcterms:created xsi:type="dcterms:W3CDTF">2020-04-01T12:08:09Z</dcterms:created>
  <dcterms:modified xsi:type="dcterms:W3CDTF">2020-04-08T13:46:27Z</dcterms:modified>
</cp:coreProperties>
</file>